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7" r:id="rId4"/>
  </p:sldIdLst>
  <p:sldSz cx="24384000" cy="8890000"/>
  <p:notesSz cx="6858000" cy="9144000"/>
  <p:defaultTextStyle>
    <a:defPPr>
      <a:defRPr lang="fr-FR"/>
    </a:defPPr>
    <a:lvl1pPr marL="0" algn="l" defTabSz="1597091" rtl="0" eaLnBrk="1" latinLnBrk="0" hangingPunct="1">
      <a:defRPr sz="3144" kern="1200">
        <a:solidFill>
          <a:schemeClr val="tx1"/>
        </a:solidFill>
        <a:latin typeface="+mn-lt"/>
        <a:ea typeface="+mn-ea"/>
        <a:cs typeface="+mn-cs"/>
      </a:defRPr>
    </a:lvl1pPr>
    <a:lvl2pPr marL="798546" algn="l" defTabSz="1597091" rtl="0" eaLnBrk="1" latinLnBrk="0" hangingPunct="1">
      <a:defRPr sz="3144" kern="1200">
        <a:solidFill>
          <a:schemeClr val="tx1"/>
        </a:solidFill>
        <a:latin typeface="+mn-lt"/>
        <a:ea typeface="+mn-ea"/>
        <a:cs typeface="+mn-cs"/>
      </a:defRPr>
    </a:lvl2pPr>
    <a:lvl3pPr marL="1597091" algn="l" defTabSz="1597091" rtl="0" eaLnBrk="1" latinLnBrk="0" hangingPunct="1">
      <a:defRPr sz="3144" kern="1200">
        <a:solidFill>
          <a:schemeClr val="tx1"/>
        </a:solidFill>
        <a:latin typeface="+mn-lt"/>
        <a:ea typeface="+mn-ea"/>
        <a:cs typeface="+mn-cs"/>
      </a:defRPr>
    </a:lvl3pPr>
    <a:lvl4pPr marL="2395637" algn="l" defTabSz="1597091" rtl="0" eaLnBrk="1" latinLnBrk="0" hangingPunct="1">
      <a:defRPr sz="3144" kern="1200">
        <a:solidFill>
          <a:schemeClr val="tx1"/>
        </a:solidFill>
        <a:latin typeface="+mn-lt"/>
        <a:ea typeface="+mn-ea"/>
        <a:cs typeface="+mn-cs"/>
      </a:defRPr>
    </a:lvl4pPr>
    <a:lvl5pPr marL="3194182" algn="l" defTabSz="1597091" rtl="0" eaLnBrk="1" latinLnBrk="0" hangingPunct="1">
      <a:defRPr sz="3144" kern="1200">
        <a:solidFill>
          <a:schemeClr val="tx1"/>
        </a:solidFill>
        <a:latin typeface="+mn-lt"/>
        <a:ea typeface="+mn-ea"/>
        <a:cs typeface="+mn-cs"/>
      </a:defRPr>
    </a:lvl5pPr>
    <a:lvl6pPr marL="3992728" algn="l" defTabSz="1597091" rtl="0" eaLnBrk="1" latinLnBrk="0" hangingPunct="1">
      <a:defRPr sz="3144" kern="1200">
        <a:solidFill>
          <a:schemeClr val="tx1"/>
        </a:solidFill>
        <a:latin typeface="+mn-lt"/>
        <a:ea typeface="+mn-ea"/>
        <a:cs typeface="+mn-cs"/>
      </a:defRPr>
    </a:lvl6pPr>
    <a:lvl7pPr marL="4791273" algn="l" defTabSz="1597091" rtl="0" eaLnBrk="1" latinLnBrk="0" hangingPunct="1">
      <a:defRPr sz="3144" kern="1200">
        <a:solidFill>
          <a:schemeClr val="tx1"/>
        </a:solidFill>
        <a:latin typeface="+mn-lt"/>
        <a:ea typeface="+mn-ea"/>
        <a:cs typeface="+mn-cs"/>
      </a:defRPr>
    </a:lvl7pPr>
    <a:lvl8pPr marL="5589819" algn="l" defTabSz="1597091" rtl="0" eaLnBrk="1" latinLnBrk="0" hangingPunct="1">
      <a:defRPr sz="3144" kern="1200">
        <a:solidFill>
          <a:schemeClr val="tx1"/>
        </a:solidFill>
        <a:latin typeface="+mn-lt"/>
        <a:ea typeface="+mn-ea"/>
        <a:cs typeface="+mn-cs"/>
      </a:defRPr>
    </a:lvl8pPr>
    <a:lvl9pPr marL="6388364" algn="l" defTabSz="1597091" rtl="0" eaLnBrk="1" latinLnBrk="0" hangingPunct="1">
      <a:defRPr sz="31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B67"/>
    <a:srgbClr val="FFD400"/>
    <a:srgbClr val="FFCD00"/>
    <a:srgbClr val="EEA61E"/>
    <a:srgbClr val="33BACE"/>
    <a:srgbClr val="0FA8AE"/>
    <a:srgbClr val="BE3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45EF2-1B27-FDBE-22B7-6E4DA951B74A}" v="1" dt="2022-12-22T14:28:08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54" d="100"/>
          <a:sy n="54" d="100"/>
        </p:scale>
        <p:origin x="144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émentine WIART" userId="S::c.wiart@equalia.fr::5fe17e69-33c1-4515-b9bc-c45b5723f4eb" providerId="AD" clId="Web-{EB145EF2-1B27-FDBE-22B7-6E4DA951B74A}"/>
    <pc:docChg chg="modSld">
      <pc:chgData name="Clémentine WIART" userId="S::c.wiart@equalia.fr::5fe17e69-33c1-4515-b9bc-c45b5723f4eb" providerId="AD" clId="Web-{EB145EF2-1B27-FDBE-22B7-6E4DA951B74A}" dt="2022-12-22T14:28:08.288" v="0"/>
      <pc:docMkLst>
        <pc:docMk/>
      </pc:docMkLst>
      <pc:sldChg chg="mod setBg">
        <pc:chgData name="Clémentine WIART" userId="S::c.wiart@equalia.fr::5fe17e69-33c1-4515-b9bc-c45b5723f4eb" providerId="AD" clId="Web-{EB145EF2-1B27-FDBE-22B7-6E4DA951B74A}" dt="2022-12-22T14:28:08.288" v="0"/>
        <pc:sldMkLst>
          <pc:docMk/>
          <pc:sldMk cId="1787883052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454915"/>
            <a:ext cx="18288000" cy="3095037"/>
          </a:xfrm>
        </p:spPr>
        <p:txBody>
          <a:bodyPr anchor="b"/>
          <a:lstStyle>
            <a:lvl1pPr algn="ctr">
              <a:defRPr sz="77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669309"/>
            <a:ext cx="18288000" cy="2146358"/>
          </a:xfrm>
        </p:spPr>
        <p:txBody>
          <a:bodyPr/>
          <a:lstStyle>
            <a:lvl1pPr marL="0" indent="0" algn="ctr">
              <a:buNone/>
              <a:defRPr sz="3111"/>
            </a:lvl1pPr>
            <a:lvl2pPr marL="592668" indent="0" algn="ctr">
              <a:buNone/>
              <a:defRPr sz="2593"/>
            </a:lvl2pPr>
            <a:lvl3pPr marL="1185337" indent="0" algn="ctr">
              <a:buNone/>
              <a:defRPr sz="2333"/>
            </a:lvl3pPr>
            <a:lvl4pPr marL="1778005" indent="0" algn="ctr">
              <a:buNone/>
              <a:defRPr sz="2074"/>
            </a:lvl4pPr>
            <a:lvl5pPr marL="2370673" indent="0" algn="ctr">
              <a:buNone/>
              <a:defRPr sz="2074"/>
            </a:lvl5pPr>
            <a:lvl6pPr marL="2963342" indent="0" algn="ctr">
              <a:buNone/>
              <a:defRPr sz="2074"/>
            </a:lvl6pPr>
            <a:lvl7pPr marL="3556010" indent="0" algn="ctr">
              <a:buNone/>
              <a:defRPr sz="2074"/>
            </a:lvl7pPr>
            <a:lvl8pPr marL="4148679" indent="0" algn="ctr">
              <a:buNone/>
              <a:defRPr sz="2074"/>
            </a:lvl8pPr>
            <a:lvl9pPr marL="4741347" indent="0" algn="ctr">
              <a:buNone/>
              <a:defRPr sz="207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74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8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473310"/>
            <a:ext cx="5257800" cy="75338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73310"/>
            <a:ext cx="15468600" cy="753386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7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45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2216328"/>
            <a:ext cx="21031200" cy="3697992"/>
          </a:xfrm>
        </p:spPr>
        <p:txBody>
          <a:bodyPr anchor="b"/>
          <a:lstStyle>
            <a:lvl1pPr>
              <a:defRPr sz="77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5949304"/>
            <a:ext cx="21031200" cy="1944687"/>
          </a:xfrm>
        </p:spPr>
        <p:txBody>
          <a:bodyPr/>
          <a:lstStyle>
            <a:lvl1pPr marL="0" indent="0">
              <a:buNone/>
              <a:defRPr sz="3111">
                <a:solidFill>
                  <a:schemeClr val="tx1">
                    <a:tint val="75000"/>
                  </a:schemeClr>
                </a:solidFill>
              </a:defRPr>
            </a:lvl1pPr>
            <a:lvl2pPr marL="592668" indent="0">
              <a:buNone/>
              <a:defRPr sz="2593">
                <a:solidFill>
                  <a:schemeClr val="tx1">
                    <a:tint val="75000"/>
                  </a:schemeClr>
                </a:solidFill>
              </a:defRPr>
            </a:lvl2pPr>
            <a:lvl3pPr marL="1185337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3pPr>
            <a:lvl4pPr marL="1778005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4pPr>
            <a:lvl5pPr marL="2370673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5pPr>
            <a:lvl6pPr marL="2963342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6pPr>
            <a:lvl7pPr marL="3556010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7pPr>
            <a:lvl8pPr marL="4148679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8pPr>
            <a:lvl9pPr marL="4741347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2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366551"/>
            <a:ext cx="10363200" cy="564062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2366551"/>
            <a:ext cx="10363200" cy="564062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2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473311"/>
            <a:ext cx="21031200" cy="17183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2179285"/>
            <a:ext cx="10315574" cy="1068034"/>
          </a:xfrm>
        </p:spPr>
        <p:txBody>
          <a:bodyPr anchor="b"/>
          <a:lstStyle>
            <a:lvl1pPr marL="0" indent="0">
              <a:buNone/>
              <a:defRPr sz="3111" b="1"/>
            </a:lvl1pPr>
            <a:lvl2pPr marL="592668" indent="0">
              <a:buNone/>
              <a:defRPr sz="2593" b="1"/>
            </a:lvl2pPr>
            <a:lvl3pPr marL="1185337" indent="0">
              <a:buNone/>
              <a:defRPr sz="2333" b="1"/>
            </a:lvl3pPr>
            <a:lvl4pPr marL="1778005" indent="0">
              <a:buNone/>
              <a:defRPr sz="2074" b="1"/>
            </a:lvl4pPr>
            <a:lvl5pPr marL="2370673" indent="0">
              <a:buNone/>
              <a:defRPr sz="2074" b="1"/>
            </a:lvl5pPr>
            <a:lvl6pPr marL="2963342" indent="0">
              <a:buNone/>
              <a:defRPr sz="2074" b="1"/>
            </a:lvl6pPr>
            <a:lvl7pPr marL="3556010" indent="0">
              <a:buNone/>
              <a:defRPr sz="2074" b="1"/>
            </a:lvl7pPr>
            <a:lvl8pPr marL="4148679" indent="0">
              <a:buNone/>
              <a:defRPr sz="2074" b="1"/>
            </a:lvl8pPr>
            <a:lvl9pPr marL="4741347" indent="0">
              <a:buNone/>
              <a:defRPr sz="207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3247319"/>
            <a:ext cx="10315574" cy="477631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2179285"/>
            <a:ext cx="10366376" cy="1068034"/>
          </a:xfrm>
        </p:spPr>
        <p:txBody>
          <a:bodyPr anchor="b"/>
          <a:lstStyle>
            <a:lvl1pPr marL="0" indent="0">
              <a:buNone/>
              <a:defRPr sz="3111" b="1"/>
            </a:lvl1pPr>
            <a:lvl2pPr marL="592668" indent="0">
              <a:buNone/>
              <a:defRPr sz="2593" b="1"/>
            </a:lvl2pPr>
            <a:lvl3pPr marL="1185337" indent="0">
              <a:buNone/>
              <a:defRPr sz="2333" b="1"/>
            </a:lvl3pPr>
            <a:lvl4pPr marL="1778005" indent="0">
              <a:buNone/>
              <a:defRPr sz="2074" b="1"/>
            </a:lvl4pPr>
            <a:lvl5pPr marL="2370673" indent="0">
              <a:buNone/>
              <a:defRPr sz="2074" b="1"/>
            </a:lvl5pPr>
            <a:lvl6pPr marL="2963342" indent="0">
              <a:buNone/>
              <a:defRPr sz="2074" b="1"/>
            </a:lvl6pPr>
            <a:lvl7pPr marL="3556010" indent="0">
              <a:buNone/>
              <a:defRPr sz="2074" b="1"/>
            </a:lvl7pPr>
            <a:lvl8pPr marL="4148679" indent="0">
              <a:buNone/>
              <a:defRPr sz="2074" b="1"/>
            </a:lvl8pPr>
            <a:lvl9pPr marL="4741347" indent="0">
              <a:buNone/>
              <a:defRPr sz="207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3247319"/>
            <a:ext cx="10366376" cy="477631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55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48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4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592667"/>
            <a:ext cx="7864474" cy="2074333"/>
          </a:xfrm>
        </p:spPr>
        <p:txBody>
          <a:bodyPr anchor="b"/>
          <a:lstStyle>
            <a:lvl1pPr>
              <a:defRPr sz="414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279996"/>
            <a:ext cx="12344400" cy="6317662"/>
          </a:xfrm>
        </p:spPr>
        <p:txBody>
          <a:bodyPr/>
          <a:lstStyle>
            <a:lvl1pPr>
              <a:defRPr sz="4148"/>
            </a:lvl1pPr>
            <a:lvl2pPr>
              <a:defRPr sz="3630"/>
            </a:lvl2pPr>
            <a:lvl3pPr>
              <a:defRPr sz="3111"/>
            </a:lvl3pPr>
            <a:lvl4pPr>
              <a:defRPr sz="2593"/>
            </a:lvl4pPr>
            <a:lvl5pPr>
              <a:defRPr sz="2593"/>
            </a:lvl5pPr>
            <a:lvl6pPr>
              <a:defRPr sz="2593"/>
            </a:lvl6pPr>
            <a:lvl7pPr>
              <a:defRPr sz="2593"/>
            </a:lvl7pPr>
            <a:lvl8pPr>
              <a:defRPr sz="2593"/>
            </a:lvl8pPr>
            <a:lvl9pPr>
              <a:defRPr sz="259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2667000"/>
            <a:ext cx="7864474" cy="4940947"/>
          </a:xfrm>
        </p:spPr>
        <p:txBody>
          <a:bodyPr/>
          <a:lstStyle>
            <a:lvl1pPr marL="0" indent="0">
              <a:buNone/>
              <a:defRPr sz="2074"/>
            </a:lvl1pPr>
            <a:lvl2pPr marL="592668" indent="0">
              <a:buNone/>
              <a:defRPr sz="1815"/>
            </a:lvl2pPr>
            <a:lvl3pPr marL="1185337" indent="0">
              <a:buNone/>
              <a:defRPr sz="1556"/>
            </a:lvl3pPr>
            <a:lvl4pPr marL="1778005" indent="0">
              <a:buNone/>
              <a:defRPr sz="1296"/>
            </a:lvl4pPr>
            <a:lvl5pPr marL="2370673" indent="0">
              <a:buNone/>
              <a:defRPr sz="1296"/>
            </a:lvl5pPr>
            <a:lvl6pPr marL="2963342" indent="0">
              <a:buNone/>
              <a:defRPr sz="1296"/>
            </a:lvl6pPr>
            <a:lvl7pPr marL="3556010" indent="0">
              <a:buNone/>
              <a:defRPr sz="1296"/>
            </a:lvl7pPr>
            <a:lvl8pPr marL="4148679" indent="0">
              <a:buNone/>
              <a:defRPr sz="1296"/>
            </a:lvl8pPr>
            <a:lvl9pPr marL="4741347" indent="0">
              <a:buNone/>
              <a:defRPr sz="1296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38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592667"/>
            <a:ext cx="7864474" cy="2074333"/>
          </a:xfrm>
        </p:spPr>
        <p:txBody>
          <a:bodyPr anchor="b"/>
          <a:lstStyle>
            <a:lvl1pPr>
              <a:defRPr sz="414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279996"/>
            <a:ext cx="12344400" cy="6317662"/>
          </a:xfrm>
        </p:spPr>
        <p:txBody>
          <a:bodyPr anchor="t"/>
          <a:lstStyle>
            <a:lvl1pPr marL="0" indent="0">
              <a:buNone/>
              <a:defRPr sz="4148"/>
            </a:lvl1pPr>
            <a:lvl2pPr marL="592668" indent="0">
              <a:buNone/>
              <a:defRPr sz="3630"/>
            </a:lvl2pPr>
            <a:lvl3pPr marL="1185337" indent="0">
              <a:buNone/>
              <a:defRPr sz="3111"/>
            </a:lvl3pPr>
            <a:lvl4pPr marL="1778005" indent="0">
              <a:buNone/>
              <a:defRPr sz="2593"/>
            </a:lvl4pPr>
            <a:lvl5pPr marL="2370673" indent="0">
              <a:buNone/>
              <a:defRPr sz="2593"/>
            </a:lvl5pPr>
            <a:lvl6pPr marL="2963342" indent="0">
              <a:buNone/>
              <a:defRPr sz="2593"/>
            </a:lvl6pPr>
            <a:lvl7pPr marL="3556010" indent="0">
              <a:buNone/>
              <a:defRPr sz="2593"/>
            </a:lvl7pPr>
            <a:lvl8pPr marL="4148679" indent="0">
              <a:buNone/>
              <a:defRPr sz="2593"/>
            </a:lvl8pPr>
            <a:lvl9pPr marL="4741347" indent="0">
              <a:buNone/>
              <a:defRPr sz="259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2667000"/>
            <a:ext cx="7864474" cy="4940947"/>
          </a:xfrm>
        </p:spPr>
        <p:txBody>
          <a:bodyPr/>
          <a:lstStyle>
            <a:lvl1pPr marL="0" indent="0">
              <a:buNone/>
              <a:defRPr sz="2074"/>
            </a:lvl1pPr>
            <a:lvl2pPr marL="592668" indent="0">
              <a:buNone/>
              <a:defRPr sz="1815"/>
            </a:lvl2pPr>
            <a:lvl3pPr marL="1185337" indent="0">
              <a:buNone/>
              <a:defRPr sz="1556"/>
            </a:lvl3pPr>
            <a:lvl4pPr marL="1778005" indent="0">
              <a:buNone/>
              <a:defRPr sz="1296"/>
            </a:lvl4pPr>
            <a:lvl5pPr marL="2370673" indent="0">
              <a:buNone/>
              <a:defRPr sz="1296"/>
            </a:lvl5pPr>
            <a:lvl6pPr marL="2963342" indent="0">
              <a:buNone/>
              <a:defRPr sz="1296"/>
            </a:lvl6pPr>
            <a:lvl7pPr marL="3556010" indent="0">
              <a:buNone/>
              <a:defRPr sz="1296"/>
            </a:lvl7pPr>
            <a:lvl8pPr marL="4148679" indent="0">
              <a:buNone/>
              <a:defRPr sz="1296"/>
            </a:lvl8pPr>
            <a:lvl9pPr marL="4741347" indent="0">
              <a:buNone/>
              <a:defRPr sz="1296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0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473311"/>
            <a:ext cx="21031200" cy="171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366551"/>
            <a:ext cx="21031200" cy="564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8239714"/>
            <a:ext cx="5486400" cy="47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55A9-6490-4002-9314-4CA68D2EF595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8239714"/>
            <a:ext cx="8229600" cy="47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8239714"/>
            <a:ext cx="5486400" cy="47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1C10F-A65D-4F5D-BC4F-B6994FE7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56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5337" rtl="0" eaLnBrk="1" latinLnBrk="0" hangingPunct="1">
        <a:lnSpc>
          <a:spcPct val="90000"/>
        </a:lnSpc>
        <a:spcBef>
          <a:spcPct val="0"/>
        </a:spcBef>
        <a:buNone/>
        <a:defRPr sz="57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334" indent="-296334" algn="l" defTabSz="1185337" rtl="0" eaLnBrk="1" latinLnBrk="0" hangingPunct="1">
        <a:lnSpc>
          <a:spcPct val="90000"/>
        </a:lnSpc>
        <a:spcBef>
          <a:spcPts val="1296"/>
        </a:spcBef>
        <a:buFont typeface="Arial" panose="020B0604020202020204" pitchFamily="34" charset="0"/>
        <a:buChar char="•"/>
        <a:defRPr sz="363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3" indent="-296334" algn="l" defTabSz="1185337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481671" indent="-296334" algn="l" defTabSz="1185337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593" kern="1200">
          <a:solidFill>
            <a:schemeClr val="tx1"/>
          </a:solidFill>
          <a:latin typeface="+mn-lt"/>
          <a:ea typeface="+mn-ea"/>
          <a:cs typeface="+mn-cs"/>
        </a:defRPr>
      </a:lvl3pPr>
      <a:lvl4pPr marL="2074339" indent="-296334" algn="l" defTabSz="1185337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2667008" indent="-296334" algn="l" defTabSz="1185337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3259676" indent="-296334" algn="l" defTabSz="1185337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852344" indent="-296334" algn="l" defTabSz="1185337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445013" indent="-296334" algn="l" defTabSz="1185337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5037681" indent="-296334" algn="l" defTabSz="1185337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5337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92668" algn="l" defTabSz="1185337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1185337" algn="l" defTabSz="1185337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778005" algn="l" defTabSz="1185337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2370673" algn="l" defTabSz="1185337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2963342" algn="l" defTabSz="1185337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556010" algn="l" defTabSz="1185337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148679" algn="l" defTabSz="1185337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4741347" algn="l" defTabSz="1185337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7" y="7128874"/>
            <a:ext cx="2563485" cy="154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624" y="7985941"/>
            <a:ext cx="1359629" cy="56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459" y="8043865"/>
            <a:ext cx="1182728" cy="42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8830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DF642886CBE4F802390221888685D" ma:contentTypeVersion="12" ma:contentTypeDescription="Crée un document." ma:contentTypeScope="" ma:versionID="a9b023ed61b4e75c1800b6004c9904d8">
  <xsd:schema xmlns:xsd="http://www.w3.org/2001/XMLSchema" xmlns:xs="http://www.w3.org/2001/XMLSchema" xmlns:p="http://schemas.microsoft.com/office/2006/metadata/properties" xmlns:ns2="02a31081-409b-4d22-9bdc-d0fce0434d71" xmlns:ns3="6d07d489-4d95-4a50-84db-f30c4c3c62c1" targetNamespace="http://schemas.microsoft.com/office/2006/metadata/properties" ma:root="true" ma:fieldsID="4d1c29b75dd4650d6cd871e8bc21f6dc" ns2:_="" ns3:_="">
    <xsd:import namespace="02a31081-409b-4d22-9bdc-d0fce0434d71"/>
    <xsd:import namespace="6d07d489-4d95-4a50-84db-f30c4c3c6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31081-409b-4d22-9bdc-d0fce0434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8fa73e04-ded5-424c-9ada-2e8e5c9fd2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7d489-4d95-4a50-84db-f30c4c3c62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a31081-409b-4d22-9bdc-d0fce0434d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A7A9E5-8257-4619-9974-83E9E2FF5B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56EEA7-94FD-4EDC-9C4A-71808D37A131}"/>
</file>

<file path=customXml/itemProps3.xml><?xml version="1.0" encoding="utf-8"?>
<ds:datastoreItem xmlns:ds="http://schemas.openxmlformats.org/officeDocument/2006/customXml" ds:itemID="{D365D181-C08F-4914-8957-B31B0A7AB72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1690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Vandebeulque</dc:creator>
  <cp:lastModifiedBy>Marie Vandebeulque</cp:lastModifiedBy>
  <cp:revision>52</cp:revision>
  <dcterms:created xsi:type="dcterms:W3CDTF">2019-07-22T10:19:38Z</dcterms:created>
  <dcterms:modified xsi:type="dcterms:W3CDTF">2022-12-22T14:28:08Z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0x010100FCADF642886CBE4F802390221888685D</vt:lpwstr>
  </property>
</Properties>
</file>